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2" r:id="rId4"/>
    <p:sldId id="260" r:id="rId5"/>
    <p:sldId id="264" r:id="rId6"/>
    <p:sldId id="262" r:id="rId7"/>
    <p:sldId id="265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27/06/2019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BTEC Sport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Induction </a:t>
            </a:r>
            <a:r>
              <a:rPr lang="en-GB" i="1" dirty="0" smtClean="0"/>
              <a:t>4</a:t>
            </a:r>
            <a:r>
              <a:rPr lang="en-GB" i="1" baseline="30000" dirty="0" smtClean="0"/>
              <a:t>th</a:t>
            </a:r>
            <a:r>
              <a:rPr lang="en-GB" i="1" dirty="0" smtClean="0"/>
              <a:t> July</a:t>
            </a:r>
            <a:r>
              <a:rPr lang="en-GB" i="1" dirty="0" smtClean="0"/>
              <a:t> 2019</a:t>
            </a:r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Outline of the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Extended Certificate (Single)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4 Units covered: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Anatomy &amp; Physiology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Fitness Training and Programming for Health, Sport and Wellbeing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Professional Development in the Sports Industry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Sports Leadership</a:t>
            </a: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8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Assessment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Units 1 &amp; 2 are externally assessed.</a:t>
            </a:r>
          </a:p>
          <a:p>
            <a:r>
              <a:rPr lang="en-GB" dirty="0" smtClean="0"/>
              <a:t>Unit 1 – a 90 minute exam</a:t>
            </a:r>
          </a:p>
          <a:p>
            <a:r>
              <a:rPr lang="en-GB" dirty="0" smtClean="0"/>
              <a:t>Unit 2 – A controlled assessment task. A case study provided 2 weeks before the task is undertaken. </a:t>
            </a:r>
          </a:p>
          <a:p>
            <a:pPr marL="0" indent="0">
              <a:buNone/>
            </a:pPr>
            <a:r>
              <a:rPr lang="en-GB" dirty="0" smtClean="0"/>
              <a:t>Units 3 &amp; 4 are internally assessed via assignment tasks designed to assess students knowledge and understanding of key concepts.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Stationery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A4 lined paper.</a:t>
            </a:r>
          </a:p>
          <a:p>
            <a:r>
              <a:rPr lang="en-GB" dirty="0" smtClean="0"/>
              <a:t>Basic writing equipment, including ruler, pen and pencil.</a:t>
            </a:r>
          </a:p>
          <a:p>
            <a:r>
              <a:rPr lang="en-GB" dirty="0" smtClean="0"/>
              <a:t>2 A4 ring binders.</a:t>
            </a:r>
          </a:p>
          <a:p>
            <a:r>
              <a:rPr lang="en-GB" dirty="0" smtClean="0"/>
              <a:t>Dividers</a:t>
            </a:r>
          </a:p>
          <a:p>
            <a:r>
              <a:rPr lang="en-GB" dirty="0" smtClean="0"/>
              <a:t>Home access to the internet would be beneficial.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Bridging work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There are 4 different types of bone in the body. For each one, describe their main purpose.</a:t>
            </a:r>
          </a:p>
          <a:p>
            <a:pPr marL="0" indent="0">
              <a:buNone/>
            </a:pPr>
            <a:r>
              <a:rPr lang="en-GB" dirty="0" smtClean="0"/>
              <a:t>There are 3 different types of muscle in the body. For each one, describe how and what they are used for.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Taster 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Label the main bones and the main muscles in the body. 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8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File notes after EVERY lesson</a:t>
            </a:r>
          </a:p>
          <a:p>
            <a:r>
              <a:rPr lang="en-GB" dirty="0"/>
              <a:t>Get into the habit of rereading and rewriting notes after EVERY lesson</a:t>
            </a:r>
          </a:p>
          <a:p>
            <a:r>
              <a:rPr lang="en-GB" dirty="0"/>
              <a:t>Read </a:t>
            </a:r>
            <a:r>
              <a:rPr lang="en-GB" dirty="0" smtClean="0"/>
              <a:t>around the subject. You should read in preparation for every lesson and again after every lesson to help your understanding</a:t>
            </a:r>
            <a:endParaRPr lang="en-GB" dirty="0"/>
          </a:p>
          <a:p>
            <a:r>
              <a:rPr lang="en-GB" dirty="0"/>
              <a:t>Complete all homework</a:t>
            </a:r>
          </a:p>
          <a:p>
            <a:r>
              <a:rPr lang="en-GB" dirty="0"/>
              <a:t>Ask questions when you do not understand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241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BTEC Sport</vt:lpstr>
      <vt:lpstr>Outline of the course</vt:lpstr>
      <vt:lpstr>Assessment requirements</vt:lpstr>
      <vt:lpstr>Stationery Requirements</vt:lpstr>
      <vt:lpstr>Bridging work</vt:lpstr>
      <vt:lpstr>Taster activity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Kevin Ford</cp:lastModifiedBy>
  <cp:revision>18</cp:revision>
  <cp:lastPrinted>2015-06-09T06:41:23Z</cp:lastPrinted>
  <dcterms:created xsi:type="dcterms:W3CDTF">2015-05-21T20:50:48Z</dcterms:created>
  <dcterms:modified xsi:type="dcterms:W3CDTF">2019-06-27T14:17:57Z</dcterms:modified>
</cp:coreProperties>
</file>