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2" r:id="rId4"/>
    <p:sldId id="271" r:id="rId5"/>
    <p:sldId id="275" r:id="rId6"/>
    <p:sldId id="260" r:id="rId7"/>
    <p:sldId id="264" r:id="rId8"/>
    <p:sldId id="262" r:id="rId9"/>
    <p:sldId id="265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OCR Cambridge Technical </a:t>
            </a:r>
            <a:r>
              <a:rPr lang="en-GB" dirty="0" smtClean="0">
                <a:solidFill>
                  <a:srgbClr val="FF0000"/>
                </a:solidFill>
              </a:rPr>
              <a:t>in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Induction </a:t>
            </a:r>
            <a:r>
              <a:rPr lang="en-GB" i="1" dirty="0" smtClean="0"/>
              <a:t>4</a:t>
            </a:r>
            <a:r>
              <a:rPr lang="en-GB" i="1" baseline="30000" dirty="0" smtClean="0"/>
              <a:t>th</a:t>
            </a:r>
            <a:r>
              <a:rPr lang="en-GB" i="1" dirty="0" smtClean="0"/>
              <a:t> July 2019</a:t>
            </a:r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Outline of the single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16" y="1052736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 12: Study two examined units: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14229"/>
              </p:ext>
            </p:extLst>
          </p:nvPr>
        </p:nvGraphicFramePr>
        <p:xfrm>
          <a:off x="251519" y="1628801"/>
          <a:ext cx="8752161" cy="17830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 No.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Fundamentals</a:t>
                      </a:r>
                      <a:r>
                        <a:rPr lang="en-GB" sz="2400" baseline="0" dirty="0" smtClean="0"/>
                        <a:t> of 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Global Information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3913" y="3429000"/>
            <a:ext cx="88241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Year 13: Study three internally assessed units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823809"/>
              </p:ext>
            </p:extLst>
          </p:nvPr>
        </p:nvGraphicFramePr>
        <p:xfrm>
          <a:off x="229916" y="3998386"/>
          <a:ext cx="8752161" cy="26372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5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 No.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Application design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7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Social media and digital marketing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7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 Internet</a:t>
                      </a:r>
                      <a:r>
                        <a:rPr lang="en-GB" sz="2400" baseline="0" dirty="0" smtClean="0"/>
                        <a:t> of everything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Assessment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" y="714806"/>
            <a:ext cx="8229600" cy="493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 12: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1" t="30612" r="29721" b="24490"/>
          <a:stretch/>
        </p:blipFill>
        <p:spPr bwMode="auto">
          <a:xfrm>
            <a:off x="0" y="1234048"/>
            <a:ext cx="9144000" cy="471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1908" y="5953532"/>
            <a:ext cx="9165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Year 13:</a:t>
            </a:r>
          </a:p>
          <a:p>
            <a:r>
              <a:rPr lang="en-GB" sz="2400" dirty="0"/>
              <a:t>Each unit is internally assessed and then externally moderated by OCR</a:t>
            </a:r>
          </a:p>
        </p:txBody>
      </p:sp>
    </p:spTree>
    <p:extLst>
      <p:ext uri="{BB962C8B-B14F-4D97-AF65-F5344CB8AC3E}">
        <p14:creationId xmlns:p14="http://schemas.microsoft.com/office/powerpoint/2010/main" val="44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96" y="-154781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double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648" y="470223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 12: </a:t>
            </a:r>
            <a:r>
              <a:rPr lang="en-GB" sz="2000" dirty="0" smtClean="0"/>
              <a:t>Study </a:t>
            </a:r>
            <a:r>
              <a:rPr lang="en-GB" sz="2000" dirty="0"/>
              <a:t>2</a:t>
            </a:r>
            <a:r>
              <a:rPr lang="en-GB" sz="2000" dirty="0" smtClean="0"/>
              <a:t> examined units and 3 coursework units: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44215"/>
              </p:ext>
            </p:extLst>
          </p:nvPr>
        </p:nvGraphicFramePr>
        <p:xfrm>
          <a:off x="142416" y="968206"/>
          <a:ext cx="8752161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Unit No.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Unit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GLH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Fundamentals</a:t>
                      </a:r>
                      <a:r>
                        <a:rPr lang="en-GB" sz="1800" baseline="0" dirty="0" smtClean="0"/>
                        <a:t> of IT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90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Global Information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90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Application design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236437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Social media and digital marketing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028207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 Internet</a:t>
                      </a:r>
                      <a:r>
                        <a:rPr lang="en-GB" sz="1800" baseline="0" dirty="0" smtClean="0"/>
                        <a:t> of everything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0454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057" y="3141801"/>
            <a:ext cx="88241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Year 13: </a:t>
            </a:r>
            <a:r>
              <a:rPr lang="en-GB" sz="2000" dirty="0" smtClean="0"/>
              <a:t>Study 1 examination unit and 5  internally assessed units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51614"/>
              </p:ext>
            </p:extLst>
          </p:nvPr>
        </p:nvGraphicFramePr>
        <p:xfrm>
          <a:off x="96057" y="3711187"/>
          <a:ext cx="8605809" cy="31283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65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Unit No.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GLH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Web design and prototyping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Product development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Product management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Big data analytics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30415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Mobile technology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6932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Cyber security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82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8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Assessment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908" y="571500"/>
            <a:ext cx="8229600" cy="493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 12: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1" t="30612" r="29721" b="24490"/>
          <a:stretch/>
        </p:blipFill>
        <p:spPr bwMode="auto">
          <a:xfrm>
            <a:off x="-23978" y="1028339"/>
            <a:ext cx="9144000" cy="471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1907" y="5836282"/>
            <a:ext cx="9165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Other units are internally assessed and externally moderated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539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Stationery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GB" i="1" dirty="0" smtClean="0"/>
              <a:t>Two large lever arch folders (four for double)</a:t>
            </a:r>
            <a:endParaRPr lang="en-GB" i="1" dirty="0"/>
          </a:p>
          <a:p>
            <a:r>
              <a:rPr lang="en-GB" i="1" dirty="0"/>
              <a:t>Pens – black or blue, and red</a:t>
            </a:r>
          </a:p>
          <a:p>
            <a:r>
              <a:rPr lang="en-GB" i="1" dirty="0"/>
              <a:t>Ruler</a:t>
            </a:r>
          </a:p>
          <a:p>
            <a:r>
              <a:rPr lang="en-GB" i="1" dirty="0"/>
              <a:t>Pencil and rubber</a:t>
            </a:r>
          </a:p>
          <a:p>
            <a:r>
              <a:rPr lang="en-GB" i="1" dirty="0"/>
              <a:t>Colouring pencils</a:t>
            </a:r>
          </a:p>
          <a:p>
            <a:r>
              <a:rPr lang="en-GB" i="1" dirty="0" smtClean="0"/>
              <a:t>OCR Cambridge Technical ICT  (2016 spec) Textbook Isbn:978-0-340-95829-2</a:t>
            </a:r>
            <a:endParaRPr lang="en-GB" i="1" dirty="0"/>
          </a:p>
          <a:p>
            <a:r>
              <a:rPr lang="en-GB" i="1" dirty="0"/>
              <a:t>Memory stick or external hard drive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Bridging work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Find out what the following items of hardware are, what they do and how they work.  Write it up in a Word document or PowerPoint:</a:t>
            </a:r>
          </a:p>
          <a:p>
            <a:pPr lvl="1"/>
            <a:r>
              <a:rPr lang="en-GB" dirty="0" smtClean="0"/>
              <a:t>Motherboard</a:t>
            </a:r>
          </a:p>
          <a:p>
            <a:pPr lvl="1"/>
            <a:r>
              <a:rPr lang="en-GB" dirty="0" smtClean="0"/>
              <a:t>CPU</a:t>
            </a:r>
          </a:p>
          <a:p>
            <a:pPr lvl="1"/>
            <a:r>
              <a:rPr lang="en-GB" dirty="0" smtClean="0"/>
              <a:t>ROM, RAM and cache memory</a:t>
            </a:r>
          </a:p>
          <a:p>
            <a:pPr lvl="1"/>
            <a:r>
              <a:rPr lang="en-GB" dirty="0" smtClean="0"/>
              <a:t>Hard drive</a:t>
            </a:r>
          </a:p>
          <a:p>
            <a:pPr lvl="1"/>
            <a:r>
              <a:rPr lang="en-GB" dirty="0" smtClean="0"/>
              <a:t>Network interface card</a:t>
            </a:r>
          </a:p>
          <a:p>
            <a:pPr lvl="1"/>
            <a:r>
              <a:rPr lang="en-GB" dirty="0" smtClean="0"/>
              <a:t>Graphics card</a:t>
            </a:r>
          </a:p>
          <a:p>
            <a:pPr lvl="1"/>
            <a:r>
              <a:rPr lang="en-GB" dirty="0" smtClean="0"/>
              <a:t>Sound card</a:t>
            </a:r>
          </a:p>
          <a:p>
            <a:pPr lvl="1"/>
            <a:r>
              <a:rPr lang="en-GB" dirty="0" smtClean="0"/>
              <a:t>Power supply</a:t>
            </a:r>
          </a:p>
          <a:p>
            <a:pPr lvl="1"/>
            <a:r>
              <a:rPr lang="en-GB" dirty="0" smtClean="0"/>
              <a:t>Fan and heat sink</a:t>
            </a:r>
          </a:p>
          <a:p>
            <a:pPr lvl="1"/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Taster 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r>
              <a:rPr lang="en-GB" sz="2200" dirty="0" smtClean="0"/>
              <a:t>Communication skills is one topic studied in unit 1.</a:t>
            </a:r>
          </a:p>
          <a:p>
            <a:r>
              <a:rPr lang="en-GB" sz="2200" dirty="0"/>
              <a:t>What do you think interpersonal skills are?</a:t>
            </a:r>
          </a:p>
          <a:p>
            <a:r>
              <a:rPr lang="en-GB" sz="2200" dirty="0"/>
              <a:t>Interpersonal skills are the life skills we use every day to communicate and interact face to face with other people, both individually and in groups.</a:t>
            </a:r>
          </a:p>
          <a:p>
            <a:r>
              <a:rPr lang="en-GB" sz="2200" dirty="0"/>
              <a:t>They include more than just </a:t>
            </a:r>
            <a:r>
              <a:rPr lang="en-GB" sz="2200" dirty="0" smtClean="0"/>
              <a:t>talking – body language and eye contact.</a:t>
            </a:r>
            <a:endParaRPr lang="en-GB" sz="2200" dirty="0"/>
          </a:p>
          <a:p>
            <a:r>
              <a:rPr lang="en-GB" sz="2200" dirty="0"/>
              <a:t>Interpersonal skills are key to making a good first impression.  They help to communicate how you feel and how invested you are in the communication.  They say that 65% of effective communication is from body language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b="1" dirty="0" smtClean="0"/>
              <a:t>The activity:</a:t>
            </a:r>
          </a:p>
          <a:p>
            <a:r>
              <a:rPr lang="en-GB" sz="2200" dirty="0" smtClean="0"/>
              <a:t>Each  </a:t>
            </a:r>
            <a:r>
              <a:rPr lang="en-GB" sz="2200" dirty="0"/>
              <a:t>group is going to be given a role play to perform.</a:t>
            </a:r>
          </a:p>
          <a:p>
            <a:r>
              <a:rPr lang="en-GB" sz="2200" dirty="0"/>
              <a:t>Each role play demonstrates interpersonal skills in action.</a:t>
            </a:r>
          </a:p>
          <a:p>
            <a:r>
              <a:rPr lang="en-GB" sz="2200" dirty="0"/>
              <a:t>In each case the viewers will have to explain how interpersonal skills created a barrier in the communication and how this could be overcome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85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Ensure you purchase your stationery before arriving in September</a:t>
            </a:r>
          </a:p>
          <a:p>
            <a:r>
              <a:rPr lang="en-GB" dirty="0"/>
              <a:t>File notes after EVERY lesson</a:t>
            </a:r>
          </a:p>
          <a:p>
            <a:r>
              <a:rPr lang="en-GB" dirty="0"/>
              <a:t>Get into the habit of rereading and rewriting notes after EVERY lesson</a:t>
            </a:r>
          </a:p>
          <a:p>
            <a:r>
              <a:rPr lang="en-GB" dirty="0"/>
              <a:t>Read ahead – we will tell you what chapter to read in advance</a:t>
            </a:r>
          </a:p>
          <a:p>
            <a:r>
              <a:rPr lang="en-GB" dirty="0"/>
              <a:t>Complete all homework</a:t>
            </a:r>
          </a:p>
          <a:p>
            <a:r>
              <a:rPr lang="en-GB" dirty="0"/>
              <a:t>Ask questions when you do not understand</a:t>
            </a:r>
          </a:p>
          <a:p>
            <a:r>
              <a:rPr lang="en-GB" dirty="0"/>
              <a:t>You need to purchase the Textbook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493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OCR Cambridge Technical in IT</vt:lpstr>
      <vt:lpstr>Outline of the single course</vt:lpstr>
      <vt:lpstr>Assessment requirements</vt:lpstr>
      <vt:lpstr>Outline of the double course</vt:lpstr>
      <vt:lpstr>Assessment requirements</vt:lpstr>
      <vt:lpstr>Stationery Requirements</vt:lpstr>
      <vt:lpstr>Bridging work</vt:lpstr>
      <vt:lpstr>Taster activity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Helen Victory</cp:lastModifiedBy>
  <cp:revision>25</cp:revision>
  <cp:lastPrinted>2015-06-09T06:41:23Z</cp:lastPrinted>
  <dcterms:created xsi:type="dcterms:W3CDTF">2015-05-21T20:50:48Z</dcterms:created>
  <dcterms:modified xsi:type="dcterms:W3CDTF">2019-06-27T10:58:52Z</dcterms:modified>
</cp:coreProperties>
</file>