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7" r:id="rId5"/>
    <p:sldId id="279" r:id="rId6"/>
    <p:sldId id="267" r:id="rId7"/>
    <p:sldId id="268" r:id="rId8"/>
    <p:sldId id="265" r:id="rId9"/>
    <p:sldId id="278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5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09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53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0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88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13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133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27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8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82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C529-489F-441E-A2FE-5700EF7BC5F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5009-1223-461A-BD4A-D6D57B320C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1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oddereducation.co.uk/AQA-A-Level-econom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AQA A 'Level Economics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/>
              <a:t>Induction</a:t>
            </a:r>
            <a:endParaRPr lang="en-GB" i="1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7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Economics?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A-level Economics helps students:</a:t>
            </a:r>
          </a:p>
          <a:p>
            <a:r>
              <a:rPr lang="en-GB" dirty="0"/>
              <a:t>develop an interest and enthusiasm for economics and its contribution to the wider political and social environment</a:t>
            </a:r>
          </a:p>
          <a:p>
            <a:r>
              <a:rPr lang="en-GB" dirty="0"/>
              <a:t>develop an understanding of a range of concepts and acquire an ability to use these concepts in a variety of different contexts</a:t>
            </a:r>
          </a:p>
          <a:p>
            <a:r>
              <a:rPr lang="en-GB" dirty="0"/>
              <a:t>develop an enquiring, critical and thoughtful 'economist's mind'</a:t>
            </a:r>
          </a:p>
          <a:p>
            <a:r>
              <a:rPr lang="en-GB" dirty="0"/>
              <a:t>practice skills, qualities and attitudes which will equip them for the challenges, opportunities and responsibilities of adult and working life</a:t>
            </a:r>
          </a:p>
          <a:p>
            <a:r>
              <a:rPr lang="en-GB" dirty="0"/>
              <a:t>develop an understanding of current economic issues, problems and institutions that affect everyday life</a:t>
            </a:r>
          </a:p>
          <a:p>
            <a:r>
              <a:rPr lang="en-GB" dirty="0"/>
              <a:t>apply economic concepts and theories in a range of contexts and appreciate their value and limitations in explaining real world phenomena</a:t>
            </a:r>
          </a:p>
          <a:p>
            <a:r>
              <a:rPr lang="en-GB" dirty="0"/>
              <a:t>analyse, explain and evaluate the strengths and weaknesses of the market economy and the role of government within it.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531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the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coursework or controlled assessments</a:t>
            </a:r>
          </a:p>
          <a:p>
            <a:r>
              <a:rPr lang="en-GB" dirty="0" smtClean="0"/>
              <a:t>You need not have studies Economics </a:t>
            </a:r>
            <a:r>
              <a:rPr lang="en-GB" dirty="0" smtClean="0"/>
              <a:t>before</a:t>
            </a:r>
          </a:p>
          <a:p>
            <a:r>
              <a:rPr lang="en-GB" dirty="0" smtClean="0"/>
              <a:t>You will have 3 two hour exams in Year 13 – the course is hard – it is challenging and rewarding but requires commitment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3591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 of the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 smtClean="0"/>
              <a:t>Year 2, you will complete 3 final examinations each worth 33.33% of your final grade.  Economics is essentially a two year course.</a:t>
            </a:r>
          </a:p>
          <a:p>
            <a:endParaRPr lang="en-GB" i="1" dirty="0"/>
          </a:p>
          <a:p>
            <a:r>
              <a:rPr lang="en-GB" i="1" dirty="0" smtClean="0"/>
              <a:t>AS: Two 1:30 hour examinations with a combination of multiple choice, data, medium and essay based </a:t>
            </a:r>
            <a:r>
              <a:rPr lang="en-GB" i="1" dirty="0" smtClean="0"/>
              <a:t>questions – this will be sat in school.  </a:t>
            </a:r>
            <a:endParaRPr lang="en-GB" i="1" dirty="0"/>
          </a:p>
          <a:p>
            <a:r>
              <a:rPr lang="en-GB" i="1" dirty="0" smtClean="0"/>
              <a:t>A2:  Three </a:t>
            </a:r>
            <a:r>
              <a:rPr lang="en-GB" i="1" dirty="0"/>
              <a:t>2</a:t>
            </a:r>
            <a:r>
              <a:rPr lang="en-GB" i="1" dirty="0" smtClean="0"/>
              <a:t> hour examinations each with a combination of multiple-choice, data,     medium and essay based questions.  Paper three is a case study requiring you to use knowledge from the entire course</a:t>
            </a:r>
            <a:endParaRPr lang="en-GB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0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 Content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6911" y="1600200"/>
            <a:ext cx="497017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52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Stationery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 smtClean="0"/>
              <a:t>Two large folders (lever arch not ring bound)</a:t>
            </a:r>
          </a:p>
          <a:p>
            <a:r>
              <a:rPr lang="en-GB" i="1" dirty="0" smtClean="0"/>
              <a:t>Pens</a:t>
            </a:r>
          </a:p>
          <a:p>
            <a:r>
              <a:rPr lang="en-GB" i="1" dirty="0" smtClean="0"/>
              <a:t>Calculator</a:t>
            </a:r>
          </a:p>
          <a:p>
            <a:r>
              <a:rPr lang="en-GB" i="1" dirty="0" smtClean="0"/>
              <a:t>Ruler</a:t>
            </a:r>
          </a:p>
          <a:p>
            <a:r>
              <a:rPr lang="en-GB" i="1" dirty="0" smtClean="0"/>
              <a:t>Stapler</a:t>
            </a:r>
            <a:endParaRPr lang="en-GB" i="1" dirty="0" smtClean="0"/>
          </a:p>
          <a:p>
            <a:r>
              <a:rPr lang="en-GB" b="1" dirty="0"/>
              <a:t>AQA Economics Student Book </a:t>
            </a:r>
            <a:r>
              <a:rPr lang="en-GB" b="1" dirty="0" smtClean="0"/>
              <a:t>1  </a:t>
            </a:r>
            <a:endParaRPr lang="en-GB" b="1" dirty="0"/>
          </a:p>
          <a:p>
            <a:r>
              <a:rPr lang="en-GB" dirty="0"/>
              <a:t>Authors: Ray Powell and James Powell </a:t>
            </a:r>
            <a:br>
              <a:rPr lang="en-GB" dirty="0"/>
            </a:br>
            <a:r>
              <a:rPr lang="en-GB" dirty="0"/>
              <a:t>Publisher: </a:t>
            </a:r>
            <a:r>
              <a:rPr lang="en-GB" dirty="0">
                <a:hlinkClick r:id="rId2"/>
              </a:rPr>
              <a:t>Hodder Education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ISBN-13: 978-14718-2978-9 </a:t>
            </a:r>
            <a:br>
              <a:rPr lang="en-GB" dirty="0"/>
            </a:br>
            <a:r>
              <a:rPr lang="en-GB" dirty="0"/>
              <a:t>Price: £24.99</a:t>
            </a:r>
          </a:p>
          <a:p>
            <a:endParaRPr lang="en-GB" i="1" dirty="0"/>
          </a:p>
          <a:p>
            <a:endParaRPr lang="en-GB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37112"/>
            <a:ext cx="1047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57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Activity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en-GB" i="1" dirty="0" smtClean="0"/>
              <a:t>Economics examines the impact of events or actions on individuals, groups and the economy as a whole</a:t>
            </a:r>
          </a:p>
          <a:p>
            <a:r>
              <a:rPr lang="en-GB" i="1" dirty="0" smtClean="0"/>
              <a:t>The level of obesity and sedentary lifestyles are both increasing in the UK</a:t>
            </a:r>
          </a:p>
          <a:p>
            <a:pPr marL="0" indent="0">
              <a:buNone/>
            </a:pPr>
            <a:r>
              <a:rPr lang="en-GB" b="1" i="1" dirty="0" smtClean="0"/>
              <a:t>Group Work </a:t>
            </a:r>
          </a:p>
          <a:p>
            <a:r>
              <a:rPr lang="en-GB" b="1" i="1" dirty="0" smtClean="0"/>
              <a:t>Get into groups of 4, each group will have to answer one allocated question.  All groups can attempt the challenge question!</a:t>
            </a:r>
          </a:p>
          <a:p>
            <a:r>
              <a:rPr lang="en-GB" i="1" dirty="0" smtClean="0"/>
              <a:t>Describe the consequences of this for the individual </a:t>
            </a:r>
          </a:p>
          <a:p>
            <a:r>
              <a:rPr lang="en-GB" i="1" dirty="0"/>
              <a:t>Describe the consequences of this for </a:t>
            </a:r>
            <a:r>
              <a:rPr lang="en-GB" i="1" dirty="0" smtClean="0"/>
              <a:t>wider society </a:t>
            </a:r>
            <a:endParaRPr lang="en-GB" i="1" dirty="0"/>
          </a:p>
          <a:p>
            <a:r>
              <a:rPr lang="en-GB" i="1" dirty="0"/>
              <a:t>Describe the consequences of this for the </a:t>
            </a:r>
            <a:r>
              <a:rPr lang="en-GB" i="1" dirty="0" smtClean="0"/>
              <a:t>economy</a:t>
            </a:r>
          </a:p>
          <a:p>
            <a:r>
              <a:rPr lang="en-GB" b="1" i="1" dirty="0" smtClean="0"/>
              <a:t>Challenge</a:t>
            </a:r>
            <a:r>
              <a:rPr lang="en-GB" i="1" dirty="0" smtClean="0"/>
              <a:t> – What could the government do to improve this situation.  What are the pros and cons of these policies? </a:t>
            </a:r>
          </a:p>
          <a:p>
            <a:r>
              <a:rPr lang="en-GB" i="1" dirty="0" smtClean="0"/>
              <a:t>Write your points on the sugar paper provided and be ready to feedback!</a:t>
            </a:r>
            <a:endParaRPr lang="en-GB" i="1" dirty="0"/>
          </a:p>
          <a:p>
            <a:endParaRPr lang="en-GB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2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Final Tips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Ensure you purchase your stationery before arriving in September, (2 x lever arch files, dividers, stapler, calculator)</a:t>
            </a:r>
          </a:p>
          <a:p>
            <a:r>
              <a:rPr lang="en-GB" dirty="0" smtClean="0"/>
              <a:t>File notes after EVERY lesson</a:t>
            </a:r>
          </a:p>
          <a:p>
            <a:r>
              <a:rPr lang="en-GB" dirty="0" smtClean="0"/>
              <a:t>Read ahead – we will tell you what chapter to read in </a:t>
            </a:r>
            <a:r>
              <a:rPr lang="en-GB" dirty="0" smtClean="0"/>
              <a:t>advance</a:t>
            </a: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Summer Bridging Activity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23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470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AQA A 'Level Economics</vt:lpstr>
      <vt:lpstr>Why Economics?</vt:lpstr>
      <vt:lpstr>Outline of the Course</vt:lpstr>
      <vt:lpstr>Outline of the course</vt:lpstr>
      <vt:lpstr>Subject Content</vt:lpstr>
      <vt:lpstr>Stationery Requirements</vt:lpstr>
      <vt:lpstr>Activity</vt:lpstr>
      <vt:lpstr>Final Tips</vt:lpstr>
      <vt:lpstr>Summer Bridging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O'Reilly</dc:creator>
  <cp:lastModifiedBy>Jane O'Reilly</cp:lastModifiedBy>
  <cp:revision>24</cp:revision>
  <cp:lastPrinted>2015-06-09T06:41:23Z</cp:lastPrinted>
  <dcterms:created xsi:type="dcterms:W3CDTF">2015-05-21T20:50:48Z</dcterms:created>
  <dcterms:modified xsi:type="dcterms:W3CDTF">2019-07-02T20:26:39Z</dcterms:modified>
</cp:coreProperties>
</file>