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0" r:id="rId3"/>
    <p:sldId id="281" r:id="rId4"/>
    <p:sldId id="282" r:id="rId5"/>
    <p:sldId id="283" r:id="rId6"/>
    <p:sldId id="284" r:id="rId7"/>
    <p:sldId id="275" r:id="rId8"/>
    <p:sldId id="257" r:id="rId9"/>
    <p:sldId id="258" r:id="rId10"/>
    <p:sldId id="256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6"/>
    <a:srgbClr val="EE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4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5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2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6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0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1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5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5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C15A-2430-4C1E-94DE-2CE4EB76FAE0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19C9-92A9-4D73-B99E-EA5C4EDBC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Apprenticeship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aims to this session:</a:t>
            </a:r>
          </a:p>
          <a:p>
            <a:endParaRPr lang="en-GB" dirty="0"/>
          </a:p>
          <a:p>
            <a:pPr marL="514350" indent="-514350">
              <a:buAutoNum type="arabicParenR"/>
            </a:pPr>
            <a:r>
              <a:rPr lang="en-GB" dirty="0"/>
              <a:t>Sign up for alerts for apprenticeships with the National Apprenticeship Service.  </a:t>
            </a:r>
          </a:p>
          <a:p>
            <a:pPr marL="514350" indent="-514350">
              <a:buAutoNum type="arabicParenR"/>
            </a:pPr>
            <a:r>
              <a:rPr lang="en-GB" dirty="0"/>
              <a:t>Look at what a good CV needs.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9157063" y="4389120"/>
            <a:ext cx="2651760" cy="2299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Why is this relevant?</a:t>
            </a:r>
          </a:p>
          <a:p>
            <a:pPr marL="342900" indent="-342900" algn="ctr">
              <a:buAutoNum type="arabicParenR"/>
            </a:pPr>
            <a:r>
              <a:rPr lang="en-GB" dirty="0"/>
              <a:t>Includes the ability to search for degree apprenticeships.</a:t>
            </a:r>
          </a:p>
          <a:p>
            <a:pPr marL="342900" indent="-342900" algn="ctr">
              <a:buAutoNum type="arabicParenR"/>
            </a:pPr>
            <a:r>
              <a:rPr lang="en-GB" dirty="0"/>
              <a:t>You’ll probably need a CV to get a job at some point.</a:t>
            </a:r>
          </a:p>
        </p:txBody>
      </p:sp>
    </p:spTree>
    <p:extLst>
      <p:ext uri="{BB962C8B-B14F-4D97-AF65-F5344CB8AC3E}">
        <p14:creationId xmlns:p14="http://schemas.microsoft.com/office/powerpoint/2010/main" val="329525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0240" y="2090057"/>
            <a:ext cx="8438606" cy="3017520"/>
          </a:xfrm>
          <a:prstGeom prst="rect">
            <a:avLst/>
          </a:prstGeom>
          <a:solidFill>
            <a:srgbClr val="F5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What goes on my CV?</a:t>
            </a:r>
          </a:p>
          <a:p>
            <a:pPr algn="ctr"/>
            <a:endParaRPr lang="en-GB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Discuss ideas in groups.</a:t>
            </a:r>
          </a:p>
        </p:txBody>
      </p:sp>
    </p:spTree>
    <p:extLst>
      <p:ext uri="{BB962C8B-B14F-4D97-AF65-F5344CB8AC3E}">
        <p14:creationId xmlns:p14="http://schemas.microsoft.com/office/powerpoint/2010/main" val="339037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4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1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343" y="4689565"/>
            <a:ext cx="9209314" cy="892552"/>
          </a:xfrm>
          <a:prstGeom prst="rect">
            <a:avLst/>
          </a:prstGeom>
          <a:solidFill>
            <a:srgbClr val="EEED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Century Gothic" panose="020B0502020202020204" pitchFamily="34" charset="0"/>
              </a:rPr>
              <a:t>Use this section to include relevant skills that don’t apply</a:t>
            </a:r>
            <a:br>
              <a:rPr lang="en-GB" sz="2600" dirty="0">
                <a:latin typeface="Century Gothic" panose="020B0502020202020204" pitchFamily="34" charset="0"/>
              </a:rPr>
            </a:br>
            <a:r>
              <a:rPr lang="en-GB" sz="2600" dirty="0">
                <a:latin typeface="Century Gothic" panose="020B0502020202020204" pitchFamily="34" charset="0"/>
              </a:rPr>
              <a:t> in your work and school experience.</a:t>
            </a:r>
          </a:p>
        </p:txBody>
      </p:sp>
    </p:spTree>
    <p:extLst>
      <p:ext uri="{BB962C8B-B14F-4D97-AF65-F5344CB8AC3E}">
        <p14:creationId xmlns:p14="http://schemas.microsoft.com/office/powerpoint/2010/main" val="296376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343" y="4001294"/>
            <a:ext cx="9209314" cy="1692771"/>
          </a:xfrm>
          <a:prstGeom prst="rect">
            <a:avLst/>
          </a:prstGeom>
          <a:solidFill>
            <a:srgbClr val="EEED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Century Gothic" panose="020B0502020202020204" pitchFamily="34" charset="0"/>
              </a:rPr>
              <a:t>In this section you need to relate your achievements to relevant skills that will be useful in your chosen field.  </a:t>
            </a:r>
            <a:br>
              <a:rPr lang="en-GB" sz="2600" dirty="0">
                <a:latin typeface="Century Gothic" panose="020B0502020202020204" pitchFamily="34" charset="0"/>
              </a:rPr>
            </a:br>
            <a:r>
              <a:rPr lang="en-GB" sz="2600" dirty="0">
                <a:latin typeface="Century Gothic" panose="020B0502020202020204" pitchFamily="34" charset="0"/>
              </a:rPr>
              <a:t>E.g. Doing a charity skydive – organising fundraising events, overcoming challenges, leading a team. </a:t>
            </a:r>
          </a:p>
        </p:txBody>
      </p:sp>
    </p:spTree>
    <p:extLst>
      <p:ext uri="{BB962C8B-B14F-4D97-AF65-F5344CB8AC3E}">
        <p14:creationId xmlns:p14="http://schemas.microsoft.com/office/powerpoint/2010/main" val="88569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9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1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National Apprenticeship Service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108" y="1690688"/>
            <a:ext cx="6661784" cy="5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6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6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3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2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2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86" y="300446"/>
            <a:ext cx="9575074" cy="5982788"/>
          </a:xfrm>
          <a:prstGeom prst="rect">
            <a:avLst/>
          </a:prstGeom>
          <a:solidFill>
            <a:srgbClr val="F5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Next Steps</a:t>
            </a:r>
          </a:p>
          <a:p>
            <a:pPr algn="ctr"/>
            <a:endParaRPr lang="en-GB" sz="32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Look at your CV and decide what are the strengths of it?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What needs to be removed?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What needs to be added?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Do you need to secure some relevant work experience or volunteering to support your CV?</a:t>
            </a:r>
          </a:p>
        </p:txBody>
      </p:sp>
    </p:spTree>
    <p:extLst>
      <p:ext uri="{BB962C8B-B14F-4D97-AF65-F5344CB8AC3E}">
        <p14:creationId xmlns:p14="http://schemas.microsoft.com/office/powerpoint/2010/main" val="1995509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86" y="300446"/>
            <a:ext cx="9575074" cy="5982788"/>
          </a:xfrm>
          <a:prstGeom prst="rect">
            <a:avLst/>
          </a:prstGeom>
          <a:solidFill>
            <a:srgbClr val="F5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Peer Support</a:t>
            </a:r>
          </a:p>
          <a:p>
            <a:pPr algn="ctr"/>
            <a:endParaRPr lang="en-GB" sz="32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Having spent some time working on your CV, have a look at each others.  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strengths of their CV?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be improved on their CV?</a:t>
            </a:r>
          </a:p>
        </p:txBody>
      </p:sp>
    </p:spTree>
    <p:extLst>
      <p:ext uri="{BB962C8B-B14F-4D97-AF65-F5344CB8AC3E}">
        <p14:creationId xmlns:p14="http://schemas.microsoft.com/office/powerpoint/2010/main" val="362371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1675"/>
            <a:ext cx="10058601" cy="658229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5617029"/>
            <a:ext cx="1123406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5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9058"/>
            <a:ext cx="10515600" cy="13679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Work through the account creation details.</a:t>
            </a:r>
          </a:p>
          <a:p>
            <a:r>
              <a:rPr lang="en-GB" dirty="0"/>
              <a:t>Use an email that you check regularly as it is needed for employers to contact you and for you to complete the sign 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18008"/>
            <a:ext cx="81343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714" y="1329236"/>
            <a:ext cx="4765086" cy="4351338"/>
          </a:xfrm>
        </p:spPr>
        <p:txBody>
          <a:bodyPr/>
          <a:lstStyle/>
          <a:p>
            <a:r>
              <a:rPr lang="en-GB" dirty="0"/>
              <a:t>Now set your search criteria.  </a:t>
            </a:r>
          </a:p>
          <a:p>
            <a:r>
              <a:rPr lang="en-GB" dirty="0"/>
              <a:t>If there’s a particular job you want use that in the keywords.</a:t>
            </a:r>
          </a:p>
          <a:p>
            <a:r>
              <a:rPr lang="en-GB" dirty="0"/>
              <a:t>Set your distance and level.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9" y="365125"/>
            <a:ext cx="63150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1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684" y="784724"/>
            <a:ext cx="4412116" cy="5772830"/>
          </a:xfrm>
        </p:spPr>
        <p:txBody>
          <a:bodyPr>
            <a:normAutofit/>
          </a:bodyPr>
          <a:lstStyle/>
          <a:p>
            <a:r>
              <a:rPr lang="en-GB" dirty="0"/>
              <a:t>You’ll then get results like these.</a:t>
            </a:r>
          </a:p>
          <a:p>
            <a:r>
              <a:rPr lang="en-GB" dirty="0"/>
              <a:t>If you then click on – “receive alerts for this search” whenever there is a new opportunity matching your criteria, you’ll get an email or text.  </a:t>
            </a:r>
          </a:p>
          <a:p>
            <a:endParaRPr lang="en-GB" dirty="0"/>
          </a:p>
          <a:p>
            <a:r>
              <a:rPr lang="en-GB" dirty="0"/>
              <a:t>I’d suggest you have a few searches saved to cover some of the different levels of apprenticeship.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59" y="784724"/>
            <a:ext cx="6524625" cy="52101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7566" y="1476103"/>
            <a:ext cx="391885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8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0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319</Words>
  <Application>Microsoft Office PowerPoint</Application>
  <PresentationFormat>Widescreen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Apprenticeship Preparation</vt:lpstr>
      <vt:lpstr>National Apprenticeship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Bromfords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Marshall</dc:creator>
  <cp:lastModifiedBy>Tim Marshall</cp:lastModifiedBy>
  <cp:revision>8</cp:revision>
  <dcterms:created xsi:type="dcterms:W3CDTF">2018-07-03T14:05:26Z</dcterms:created>
  <dcterms:modified xsi:type="dcterms:W3CDTF">2022-09-27T11:56:06Z</dcterms:modified>
</cp:coreProperties>
</file>